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texto vertic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1B1F1461-216F-4D73-87B0-751BC89A0D68}" type="datetimeFigureOut">
              <a:rPr lang="pt-BR" smtClean="0"/>
              <a:pPr/>
              <a:t>14/02/2012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0ABF71F9-2E55-4EB6-9E3C-B3227AF34B4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Ficha%20de%20identifica&#231;&#227;o_modelo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hyperlink" Target="http://www.webciencia.com/14_menu.htm" TargetMode="External"/><Relationship Id="rId7" Type="http://schemas.openxmlformats.org/officeDocument/2006/relationships/image" Target="../media/image3.gif"/><Relationship Id="rId2" Type="http://schemas.openxmlformats.org/officeDocument/2006/relationships/hyperlink" Target="http://www.mindomo.com/view?m=cc0fb1c4e2d841e0ab4ea82d6d54de81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hyperlink" Target="http://www.zoologico.sp.gov.br/ozoo.htm" TargetMode="External"/><Relationship Id="rId4" Type="http://schemas.openxmlformats.org/officeDocument/2006/relationships/hyperlink" Target="http://www.saudeanimal.com.br/zoo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924800" cy="1470025"/>
          </a:xfrm>
        </p:spPr>
        <p:txBody>
          <a:bodyPr>
            <a:normAutofit/>
          </a:bodyPr>
          <a:lstStyle/>
          <a:p>
            <a:r>
              <a:rPr lang="pt-BR" sz="6600" dirty="0" smtClean="0"/>
              <a:t>QUE BICHO É ESSE ?</a:t>
            </a:r>
            <a:endParaRPr lang="pt-BR" sz="6600" dirty="0"/>
          </a:p>
        </p:txBody>
      </p:sp>
      <p:pic>
        <p:nvPicPr>
          <p:cNvPr id="17410" name="Picture 2" descr="http://www.zunal.com/zunal_uploads/images/20110116051620yhy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501008"/>
            <a:ext cx="4314056" cy="3203187"/>
          </a:xfrm>
          <a:prstGeom prst="rect">
            <a:avLst/>
          </a:prstGeom>
          <a:noFill/>
        </p:spPr>
      </p:pic>
      <p:pic>
        <p:nvPicPr>
          <p:cNvPr id="4" name="Imagem 3" descr="back.gif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8330388" y="6021288"/>
            <a:ext cx="813612" cy="54240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99616"/>
            <a:ext cx="8784976" cy="4626547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pt-BR" dirty="0" smtClean="0">
                <a:latin typeface="Comis"/>
              </a:rPr>
              <a:t>   		</a:t>
            </a:r>
            <a:r>
              <a:rPr lang="pt-BR" dirty="0" smtClean="0">
                <a:latin typeface="Comic Sans MS" pitchFamily="66" charset="0"/>
              </a:rPr>
              <a:t>Os animais sempre foram nossos amigos e nossos mascotes,  inclusive alguns vivem conosco.</a:t>
            </a:r>
          </a:p>
          <a:p>
            <a:pPr algn="just">
              <a:lnSpc>
                <a:spcPct val="120000"/>
              </a:lnSpc>
              <a:buNone/>
            </a:pPr>
            <a:r>
              <a:rPr lang="pt-BR" dirty="0" smtClean="0">
                <a:latin typeface="Comic Sans MS" pitchFamily="66" charset="0"/>
              </a:rPr>
              <a:t>		Já imaginaram o que seria do nosso planeta sem eles ?</a:t>
            </a:r>
          </a:p>
          <a:p>
            <a:pPr algn="just">
              <a:lnSpc>
                <a:spcPct val="120000"/>
              </a:lnSpc>
              <a:buNone/>
            </a:pPr>
            <a:r>
              <a:rPr lang="pt-BR" dirty="0" smtClean="0">
                <a:latin typeface="Comic Sans MS" pitchFamily="66" charset="0"/>
              </a:rPr>
              <a:t>		O equilíbrio ecológico do planeta só se consegue, entre outras coisas, com a preocupação que todos devemos ter em preservar a natureza e os animais.</a:t>
            </a:r>
          </a:p>
          <a:p>
            <a:pPr algn="just">
              <a:buNone/>
            </a:pPr>
            <a:endParaRPr lang="pt-BR" dirty="0" smtClean="0">
              <a:latin typeface="Comic Sans MS" pitchFamily="66" charset="0"/>
            </a:endParaRPr>
          </a:p>
          <a:p>
            <a:pPr>
              <a:buNone/>
            </a:pPr>
            <a:r>
              <a:rPr lang="pt-BR" dirty="0">
                <a:latin typeface="Comic Sans MS" pitchFamily="66" charset="0"/>
              </a:rPr>
              <a:t>	</a:t>
            </a:r>
            <a:endParaRPr lang="pt-BR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pt-BR" dirty="0">
                <a:latin typeface="Comic Sans MS" pitchFamily="66" charset="0"/>
              </a:rPr>
              <a:t>	</a:t>
            </a:r>
            <a:r>
              <a:rPr lang="pt-BR" dirty="0" smtClean="0">
                <a:latin typeface="Comic Sans MS" pitchFamily="66" charset="0"/>
              </a:rPr>
              <a:t>Você gosta de animais? Você acha que eles são úteis?</a:t>
            </a:r>
          </a:p>
          <a:p>
            <a:pPr algn="ctr">
              <a:buNone/>
            </a:pPr>
            <a:r>
              <a:rPr lang="pt-BR" dirty="0">
                <a:latin typeface="Comic Sans MS" pitchFamily="66" charset="0"/>
              </a:rPr>
              <a:t>	</a:t>
            </a:r>
            <a:r>
              <a:rPr lang="pt-BR" dirty="0" smtClean="0">
                <a:latin typeface="Comic Sans MS" pitchFamily="66" charset="0"/>
              </a:rPr>
              <a:t>Você acha que precisamos dos animais?</a:t>
            </a:r>
          </a:p>
          <a:p>
            <a:pPr algn="ctr">
              <a:buNone/>
            </a:pPr>
            <a:r>
              <a:rPr lang="pt-BR" dirty="0" smtClean="0">
                <a:latin typeface="Comic Sans MS" pitchFamily="66" charset="0"/>
              </a:rPr>
              <a:t>Você acha que eles são importantes para nosso planeta?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Comic Sans MS" pitchFamily="66" charset="0"/>
              </a:rPr>
              <a:t>INTRODUÇÃO</a:t>
            </a:r>
            <a:endParaRPr lang="pt-BR" dirty="0">
              <a:latin typeface="Comic Sans MS" pitchFamily="66" charset="0"/>
            </a:endParaRPr>
          </a:p>
        </p:txBody>
      </p:sp>
      <p:pic>
        <p:nvPicPr>
          <p:cNvPr id="4" name="Imagem 3" descr="back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8330388" y="6021288"/>
            <a:ext cx="813612" cy="54240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2681536"/>
            <a:ext cx="8229600" cy="417646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pt-BR" dirty="0" smtClean="0"/>
              <a:t>	</a:t>
            </a:r>
            <a:r>
              <a:rPr lang="pt-BR" sz="8000" dirty="0" smtClean="0">
                <a:latin typeface="Comic Sans MS" pitchFamily="66" charset="0"/>
              </a:rPr>
              <a:t>1- Escolha um animal em uma das classes de animais (mamíferos, aves, répteis, peixes, anfíbios ou insetos);</a:t>
            </a:r>
          </a:p>
          <a:p>
            <a:pPr>
              <a:lnSpc>
                <a:spcPct val="170000"/>
              </a:lnSpc>
              <a:buNone/>
            </a:pPr>
            <a:r>
              <a:rPr lang="pt-BR" sz="8000" dirty="0" smtClean="0">
                <a:latin typeface="Comic Sans MS" pitchFamily="66" charset="0"/>
              </a:rPr>
              <a:t>	 </a:t>
            </a:r>
            <a:r>
              <a:rPr lang="pt-BR" sz="5600" dirty="0" smtClean="0">
                <a:solidFill>
                  <a:srgbClr val="FF0000"/>
                </a:solidFill>
                <a:latin typeface="Comic Sans MS" pitchFamily="66" charset="0"/>
              </a:rPr>
              <a:t>ATENÇÃO não conte aos outros amigos pois eles terão que descobrir qual foi o animal que você escolheu;</a:t>
            </a:r>
            <a:r>
              <a:rPr lang="pt-BR" sz="8000" dirty="0" smtClean="0">
                <a:latin typeface="Comic Sans MS" pitchFamily="66" charset="0"/>
              </a:rPr>
              <a:t/>
            </a:r>
            <a:br>
              <a:rPr lang="pt-BR" sz="8000" dirty="0" smtClean="0">
                <a:latin typeface="Comic Sans MS" pitchFamily="66" charset="0"/>
              </a:rPr>
            </a:br>
            <a:r>
              <a:rPr lang="pt-BR" sz="8000" dirty="0" smtClean="0">
                <a:latin typeface="Comic Sans MS" pitchFamily="66" charset="0"/>
              </a:rPr>
              <a:t>2- Descubra tudo o que puder sobre este animal;</a:t>
            </a:r>
          </a:p>
          <a:p>
            <a:pPr>
              <a:lnSpc>
                <a:spcPct val="170000"/>
              </a:lnSpc>
              <a:buNone/>
            </a:pPr>
            <a:r>
              <a:rPr lang="pt-BR" sz="8000" dirty="0" smtClean="0">
                <a:latin typeface="Comic Sans MS" pitchFamily="66" charset="0"/>
              </a:rPr>
              <a:t>	3- Preencha a ficha de identificação do animal.</a:t>
            </a:r>
          </a:p>
          <a:p>
            <a:pPr>
              <a:lnSpc>
                <a:spcPct val="170000"/>
              </a:lnSpc>
              <a:buNone/>
            </a:pPr>
            <a:r>
              <a:rPr lang="pt-BR" sz="8000" dirty="0" smtClean="0">
                <a:latin typeface="Comic Sans MS" pitchFamily="66" charset="0"/>
              </a:rPr>
              <a:t>	4- Salve um figura deste animal e cole na ficha </a:t>
            </a:r>
          </a:p>
          <a:p>
            <a:pPr>
              <a:lnSpc>
                <a:spcPct val="170000"/>
              </a:lnSpc>
              <a:buNone/>
            </a:pPr>
            <a:r>
              <a:rPr lang="pt-BR" sz="8000" dirty="0" smtClean="0">
                <a:latin typeface="Comic Sans MS" pitchFamily="66" charset="0"/>
              </a:rPr>
              <a:t>	</a:t>
            </a:r>
            <a:r>
              <a:rPr lang="pt-BR" sz="8000" smtClean="0">
                <a:latin typeface="Comic Sans MS" pitchFamily="66" charset="0"/>
              </a:rPr>
              <a:t>de identificação.</a:t>
            </a:r>
            <a:r>
              <a:rPr lang="pt-BR" sz="8000" dirty="0" smtClean="0">
                <a:latin typeface="Comic Sans MS" pitchFamily="66" charset="0"/>
              </a:rPr>
              <a:t/>
            </a:r>
            <a:br>
              <a:rPr lang="pt-BR" sz="8000" dirty="0" smtClean="0">
                <a:latin typeface="Comic Sans MS" pitchFamily="66" charset="0"/>
              </a:rPr>
            </a:br>
            <a:r>
              <a:rPr lang="pt-BR" sz="8000" dirty="0" smtClean="0">
                <a:latin typeface="Comic Sans MS" pitchFamily="66" charset="0"/>
              </a:rPr>
              <a:t> </a:t>
            </a:r>
            <a:r>
              <a:rPr lang="pt-BR" sz="8000" dirty="0" smtClean="0"/>
              <a:t/>
            </a:r>
            <a:br>
              <a:rPr lang="pt-BR" sz="80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12447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HORA DA TAREFA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Você tem uma tarefa para completar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4" name="Imagem 3" descr="folha_de_papel.gif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07328" y="4437112"/>
            <a:ext cx="2936672" cy="2195889"/>
          </a:xfrm>
          <a:prstGeom prst="rect">
            <a:avLst/>
          </a:prstGeom>
        </p:spPr>
      </p:pic>
      <p:pic>
        <p:nvPicPr>
          <p:cNvPr id="5" name="Imagem 4" descr="back.gif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>
            <a:off x="8330388" y="6021288"/>
            <a:ext cx="813612" cy="54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358556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pt-BR" dirty="0" smtClean="0">
                <a:hlinkClick r:id="rId2"/>
              </a:rPr>
              <a:t>http://www.mindomo.com/view?m=cc0fb1c4e2</a:t>
            </a:r>
          </a:p>
          <a:p>
            <a:pPr>
              <a:buFont typeface="Wingdings" pitchFamily="2" charset="2"/>
              <a:buChar char="Ø"/>
            </a:pPr>
            <a:r>
              <a:rPr lang="pt-BR" dirty="0" smtClean="0">
                <a:hlinkClick r:id="rId3"/>
              </a:rPr>
              <a:t>http://www.webciencia.com/14_menu.htm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>
                <a:hlinkClick r:id="rId4"/>
              </a:rPr>
              <a:t>http://www.saudeanimal.com.br/zoo.htm</a:t>
            </a:r>
            <a:endParaRPr lang="pt-BR" dirty="0" smtClean="0"/>
          </a:p>
          <a:p>
            <a:pPr>
              <a:buFont typeface="Wingdings" pitchFamily="2" charset="2"/>
              <a:buChar char="Ø"/>
            </a:pPr>
            <a:r>
              <a:rPr lang="pt-BR" dirty="0" smtClean="0">
                <a:hlinkClick r:id="rId5"/>
              </a:rPr>
              <a:t>http://www.zoologico.sp.gov.br/ozoo.htm</a:t>
            </a:r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Recursos</a:t>
            </a:r>
            <a:endParaRPr lang="pt-BR" dirty="0"/>
          </a:p>
        </p:txBody>
      </p:sp>
      <p:pic>
        <p:nvPicPr>
          <p:cNvPr id="4" name="Imagem 3" descr="back.gif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0800000">
            <a:off x="8330388" y="6270967"/>
            <a:ext cx="813612" cy="542408"/>
          </a:xfrm>
          <a:prstGeom prst="rect">
            <a:avLst/>
          </a:prstGeom>
        </p:spPr>
      </p:pic>
      <p:pic>
        <p:nvPicPr>
          <p:cNvPr id="5" name="Imagem 4" descr="back.gif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6237312"/>
            <a:ext cx="813612" cy="54240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>
                <a:latin typeface="Comic Sans MS" pitchFamily="66" charset="0"/>
              </a:rPr>
              <a:t>	</a:t>
            </a:r>
          </a:p>
          <a:p>
            <a:pPr algn="just">
              <a:buNone/>
            </a:pPr>
            <a:r>
              <a:rPr lang="pt-BR" dirty="0" smtClean="0">
                <a:latin typeface="Comic Sans MS" pitchFamily="66" charset="0"/>
              </a:rPr>
              <a:t>	Você consegue responder as três questões levantadas na apresentação do trabalho? </a:t>
            </a:r>
          </a:p>
          <a:p>
            <a:pPr algn="ctr">
              <a:buNone/>
            </a:pPr>
            <a:endParaRPr lang="pt-BR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endParaRPr lang="pt-BR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buNone/>
            </a:pPr>
            <a:r>
              <a:rPr lang="pt-BR" sz="2400" dirty="0" smtClean="0">
                <a:solidFill>
                  <a:srgbClr val="FF0000"/>
                </a:solidFill>
                <a:latin typeface="Comic Sans MS" pitchFamily="66" charset="0"/>
              </a:rPr>
              <a:t>Você gosta de animais? Você acha que eles são úteis?</a:t>
            </a:r>
          </a:p>
          <a:p>
            <a:pPr algn="ctr">
              <a:buNone/>
            </a:pPr>
            <a:r>
              <a:rPr lang="pt-BR" sz="2400" dirty="0" smtClean="0">
                <a:solidFill>
                  <a:srgbClr val="FF0000"/>
                </a:solidFill>
                <a:latin typeface="Comic Sans MS" pitchFamily="66" charset="0"/>
              </a:rPr>
              <a:t>	Você acha que precisamos dos animais?</a:t>
            </a:r>
          </a:p>
          <a:p>
            <a:pPr algn="ctr">
              <a:buNone/>
            </a:pPr>
            <a:r>
              <a:rPr lang="pt-BR" sz="2400" dirty="0" smtClean="0">
                <a:solidFill>
                  <a:srgbClr val="FF0000"/>
                </a:solidFill>
                <a:latin typeface="Comic Sans MS" pitchFamily="66" charset="0"/>
              </a:rPr>
              <a:t>Você acha que eles são importantes para nosso planeta?</a:t>
            </a:r>
          </a:p>
          <a:p>
            <a:pPr algn="just">
              <a:buNone/>
            </a:pPr>
            <a:endParaRPr lang="pt-BR" dirty="0">
              <a:latin typeface="Comic Sans MS" pitchFamily="66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Avaliação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pt-BR" dirty="0" smtClean="0"/>
              <a:t>Nome da dupla:  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 lvl="0">
              <a:buNone/>
            </a:pPr>
            <a:r>
              <a:rPr lang="pt-BR" dirty="0" smtClean="0"/>
              <a:t>Qual a classe que este animal pertence. Explique porque ele pertence a esta classe.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 lvl="0">
              <a:buNone/>
            </a:pPr>
            <a:r>
              <a:rPr lang="pt-BR" dirty="0" smtClean="0"/>
              <a:t>Descreva as características físicas deste animal.</a:t>
            </a:r>
          </a:p>
          <a:p>
            <a:pPr>
              <a:buNone/>
            </a:pPr>
            <a:r>
              <a:rPr lang="pt-BR" dirty="0" smtClean="0"/>
              <a:t>Altura/comprimento:</a:t>
            </a:r>
          </a:p>
          <a:p>
            <a:pPr>
              <a:buNone/>
            </a:pPr>
            <a:r>
              <a:rPr lang="pt-BR" dirty="0" smtClean="0"/>
              <a:t>Peso:</a:t>
            </a:r>
          </a:p>
          <a:p>
            <a:pPr>
              <a:buNone/>
            </a:pPr>
            <a:r>
              <a:rPr lang="pt-BR" dirty="0" smtClean="0"/>
              <a:t>Corpo coberto por:</a:t>
            </a:r>
          </a:p>
          <a:p>
            <a:pPr>
              <a:buNone/>
            </a:pPr>
            <a:r>
              <a:rPr lang="pt-BR" dirty="0" smtClean="0"/>
              <a:t>Como ele se locomove: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 lvl="0">
              <a:buNone/>
            </a:pPr>
            <a:r>
              <a:rPr lang="pt-BR" dirty="0" smtClean="0"/>
              <a:t>Ele se alimenta de</a:t>
            </a:r>
            <a:r>
              <a:rPr lang="pt-BR" dirty="0" smtClean="0"/>
              <a:t>: ...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portanto ele é um animal ...</a:t>
            </a:r>
          </a:p>
          <a:p>
            <a:pPr>
              <a:buNone/>
            </a:pPr>
            <a:r>
              <a:rPr lang="pt-BR" dirty="0" smtClean="0"/>
              <a:t> </a:t>
            </a:r>
          </a:p>
          <a:p>
            <a:pPr lvl="0">
              <a:buNone/>
            </a:pPr>
            <a:r>
              <a:rPr lang="pt-BR" dirty="0" smtClean="0"/>
              <a:t>Onde ele vive (seu habitat):</a:t>
            </a:r>
            <a:br>
              <a:rPr lang="pt-BR" dirty="0" smtClean="0"/>
            </a:br>
            <a:endParaRPr lang="pt-BR" dirty="0" smtClean="0"/>
          </a:p>
          <a:p>
            <a:pPr>
              <a:buNone/>
            </a:pPr>
            <a:r>
              <a:rPr lang="pt-BR" dirty="0" smtClean="0"/>
              <a:t> </a:t>
            </a:r>
          </a:p>
          <a:p>
            <a:pPr lvl="0">
              <a:buNone/>
            </a:pPr>
            <a:r>
              <a:rPr lang="pt-BR" dirty="0" smtClean="0"/>
              <a:t>Como se reproduz? Os animais nascem de forma diferente. Como nasce o seu animal?</a:t>
            </a:r>
          </a:p>
          <a:p>
            <a:pPr>
              <a:buNone/>
            </a:pPr>
            <a:r>
              <a:rPr lang="pt-BR" dirty="0" smtClean="0"/>
              <a:t>Tempo de gestação ou incubação:</a:t>
            </a:r>
          </a:p>
          <a:p>
            <a:pPr>
              <a:buNone/>
            </a:pPr>
            <a:r>
              <a:rPr lang="pt-BR" dirty="0" smtClean="0"/>
              <a:t>Numero de filhotes:</a:t>
            </a:r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 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Uma </a:t>
            </a:r>
            <a:r>
              <a:rPr lang="pt-BR" dirty="0" smtClean="0"/>
              <a:t>curiosidade deste animal: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/>
              <a:t>Anexo  -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( ficha do animal)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EMEB Profª. Jandira Maria Casonato</a:t>
            </a:r>
          </a:p>
          <a:p>
            <a:pPr>
              <a:buNone/>
            </a:pPr>
            <a:r>
              <a:rPr lang="pt-BR" dirty="0" smtClean="0"/>
              <a:t>PAPE Edeli Machado Luglio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São Bernardo do Campo - São Paulo</a:t>
            </a:r>
          </a:p>
          <a:p>
            <a:pPr algn="ctr">
              <a:buNone/>
            </a:pPr>
            <a:r>
              <a:rPr lang="pt-BR" dirty="0" smtClean="0"/>
              <a:t>2011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Créditos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Montanha</Template>
  <TotalTime>137</TotalTime>
  <Words>54</Words>
  <Application>Microsoft Office PowerPoint</Application>
  <PresentationFormat>Apresentação na tela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Mountain</vt:lpstr>
      <vt:lpstr>QUE BICHO É ESSE ?</vt:lpstr>
      <vt:lpstr>INTRODUÇÃO</vt:lpstr>
      <vt:lpstr>HORA DA TAREFA  Você tem uma tarefa para completar </vt:lpstr>
      <vt:lpstr>Recursos</vt:lpstr>
      <vt:lpstr>Avaliação</vt:lpstr>
      <vt:lpstr>Anexo  - ( ficha do animal)</vt:lpstr>
      <vt:lpstr>Créditos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pape</dc:creator>
  <cp:lastModifiedBy>pape</cp:lastModifiedBy>
  <cp:revision>31</cp:revision>
  <dcterms:created xsi:type="dcterms:W3CDTF">2011-06-01T10:31:16Z</dcterms:created>
  <dcterms:modified xsi:type="dcterms:W3CDTF">2012-02-14T12:05:32Z</dcterms:modified>
</cp:coreProperties>
</file>